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87" r:id="rId2"/>
    <p:sldId id="493" r:id="rId3"/>
    <p:sldId id="494" r:id="rId4"/>
    <p:sldId id="495" r:id="rId5"/>
    <p:sldId id="501" r:id="rId6"/>
    <p:sldId id="506" r:id="rId7"/>
    <p:sldId id="504" r:id="rId8"/>
    <p:sldId id="505" r:id="rId9"/>
    <p:sldId id="484" r:id="rId10"/>
    <p:sldId id="491" r:id="rId11"/>
    <p:sldId id="503" r:id="rId12"/>
    <p:sldId id="492" r:id="rId13"/>
    <p:sldId id="421" r:id="rId14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C1544-15C1-43D3-95D9-EB8561668D4A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1EAAE-5339-49D9-922E-FB2331F1F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0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96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778B-038B-4134-AEDC-ADEE969E51C9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05DC-8EE9-4BDC-B023-E130676100D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8560-E55B-43F2-A83F-D4708DE866FC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5DF1-07F5-4BAD-8DD2-0D2CD5A825B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A3D8-67D4-4B18-9062-88BB5FF7F6F4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1BE9-B3FD-443E-B4DE-F6701D0A24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0C31-06E6-4184-BCE5-04718820D982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7D5A-6DB0-41CE-B14B-BCDE833AFFC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6AD0-354C-467C-86A2-3155B2981452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22DB-EE21-4C34-B459-1ED5A7C12A4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8A48-E6B1-4321-84A7-C13569AA5CB8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0230-BBDD-4E1F-B37A-204741195C6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6106-D024-4606-A3F3-B6CDB3DC6B47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D984-EDB4-44C2-A40B-607145E1092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D0CF-C0A0-4C66-B868-C6C70ECCA600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0A41-9B93-4635-9791-07A029DDB55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BF31-9BAF-4C0C-B2CD-EC7584FE19D3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93DD-59AA-470D-B000-CE7B147B56F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C8C9-C26A-48F4-A75E-11D6832E48D6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8DFB-2EF3-46B2-BD30-B190644D64B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E8FB-CA3E-4F04-9476-996AA905F410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9E9E-DEA0-4EC9-824D-F7CFE9D347F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t="3000" r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31949-54EE-4A36-8072-09E5B13EF6CF}" type="datetimeFigureOut">
              <a:rPr lang="vi-VN"/>
              <a:pPr>
                <a:defRPr/>
              </a:pPr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EAC34-BDF7-4842-B3C9-4CE09167D2A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930" y="2728581"/>
            <a:ext cx="6858000" cy="1655762"/>
          </a:xfrm>
        </p:spPr>
        <p:txBody>
          <a:bodyPr/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Đề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tài</a:t>
            </a:r>
            <a:r>
              <a:rPr lang="en-US" sz="5400" dirty="0" smtClean="0">
                <a:solidFill>
                  <a:srgbClr val="0070C0"/>
                </a:solidFill>
              </a:rPr>
              <a:t>: </a:t>
            </a:r>
            <a:r>
              <a:rPr lang="en-US" sz="5400" dirty="0" err="1" smtClean="0">
                <a:solidFill>
                  <a:srgbClr val="0070C0"/>
                </a:solidFill>
              </a:rPr>
              <a:t>Tìm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hiểu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về</a:t>
            </a:r>
            <a:r>
              <a:rPr lang="en-US" sz="5400" dirty="0" smtClean="0">
                <a:solidFill>
                  <a:srgbClr val="0070C0"/>
                </a:solidFill>
              </a:rPr>
              <a:t> con </a:t>
            </a:r>
            <a:r>
              <a:rPr lang="en-US" sz="5400" dirty="0" err="1" smtClean="0">
                <a:solidFill>
                  <a:srgbClr val="0070C0"/>
                </a:solidFill>
              </a:rPr>
              <a:t>hổ</a:t>
            </a:r>
            <a:r>
              <a:rPr lang="en-US" sz="5400" dirty="0" smtClean="0">
                <a:solidFill>
                  <a:srgbClr val="0070C0"/>
                </a:solidFill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</a:rPr>
              <a:t>sư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tử</a:t>
            </a:r>
            <a:r>
              <a:rPr lang="en-US" sz="5400" dirty="0" smtClean="0">
                <a:solidFill>
                  <a:srgbClr val="0070C0"/>
                </a:solidFill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</a:rPr>
              <a:t>voi</a:t>
            </a:r>
            <a:r>
              <a:rPr lang="en-US" sz="5400" dirty="0" smtClean="0">
                <a:solidFill>
                  <a:srgbClr val="0070C0"/>
                </a:solidFill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</a:rPr>
              <a:t>ngựa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1069" y="113179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KHÁM PHÁ KHOA HỌC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34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2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410583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dirty="0" smtClean="0">
              <a:solidFill>
                <a:prstClr val="black"/>
              </a:solidFill>
            </a:endParaRPr>
          </a:p>
          <a:p>
            <a:pPr algn="just"/>
            <a:endParaRPr lang="en-US" sz="2400" b="1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7940" y="3874799"/>
            <a:ext cx="72081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0"/>
            <a:ext cx="384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4" y="289953"/>
            <a:ext cx="4149858" cy="537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4" y="289951"/>
            <a:ext cx="4536933" cy="537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5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96" y="4754515"/>
            <a:ext cx="7886700" cy="1325563"/>
          </a:xfrm>
        </p:spPr>
        <p:txBody>
          <a:bodyPr/>
          <a:lstStyle/>
          <a:p>
            <a:r>
              <a:rPr lang="en-US" sz="10000" dirty="0" smtClean="0"/>
              <a:t>      Con </a:t>
            </a:r>
            <a:r>
              <a:rPr lang="en-US" sz="10000" dirty="0" err="1" smtClean="0"/>
              <a:t>hổ</a:t>
            </a:r>
            <a:endParaRPr lang="en-US" sz="10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5"/>
            <a:ext cx="9144000" cy="465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3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1687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410583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dirty="0" smtClean="0">
              <a:solidFill>
                <a:prstClr val="black"/>
              </a:solidFill>
            </a:endParaRPr>
          </a:p>
          <a:p>
            <a:pPr algn="just"/>
            <a:endParaRPr lang="en-US" sz="2400" b="1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1000"/>
            <a:ext cx="8686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5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3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3757"/>
            <a:ext cx="384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1078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36" y="16475"/>
            <a:ext cx="9176657" cy="684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8951" y="2906359"/>
            <a:ext cx="6131858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2667000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4138" y="2761703"/>
            <a:ext cx="676533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Xin chân thành cảm ơn</a:t>
            </a:r>
          </a:p>
          <a:p>
            <a:pPr algn="ctr"/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sự theo dõi của các bạn </a:t>
            </a:r>
            <a:endParaRPr lang="en-US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Hát</a:t>
            </a:r>
            <a:r>
              <a:rPr lang="en-US" dirty="0"/>
              <a:t> </a:t>
            </a:r>
            <a:r>
              <a:rPr lang="en-US" dirty="0" smtClean="0"/>
              <a:t>“ Ta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rừng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Những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ở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con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rừng</a:t>
            </a:r>
            <a:r>
              <a:rPr lang="en-US" dirty="0" smtClean="0"/>
              <a:t> </a:t>
            </a:r>
            <a:r>
              <a:rPr lang="en-US" dirty="0" err="1" smtClean="0"/>
              <a:t>nữa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sang “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- 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gợi</a:t>
            </a:r>
            <a:r>
              <a:rPr lang="en-US" dirty="0" smtClean="0"/>
              <a:t> ý: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+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con </a:t>
            </a:r>
            <a:r>
              <a:rPr lang="en-US" dirty="0" err="1" smtClean="0"/>
              <a:t>gì</a:t>
            </a:r>
            <a:r>
              <a:rPr lang="en-US" dirty="0" smtClean="0"/>
              <a:t>? (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+ Con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+ Con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Đẻ</a:t>
            </a:r>
            <a:r>
              <a:rPr lang="en-US" dirty="0" smtClean="0"/>
              <a:t> con hay </a:t>
            </a:r>
            <a:r>
              <a:rPr lang="en-US" dirty="0" err="1" smtClean="0"/>
              <a:t>đẻ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+ Con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ở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+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lẻ</a:t>
            </a:r>
            <a:r>
              <a:rPr lang="en-US" dirty="0" smtClean="0"/>
              <a:t> hay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bầy</a:t>
            </a:r>
            <a:r>
              <a:rPr lang="en-US" dirty="0" smtClean="0"/>
              <a:t> </a:t>
            </a:r>
            <a:r>
              <a:rPr lang="en-US" dirty="0" err="1" smtClean="0"/>
              <a:t>đàn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+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: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đọng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hung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thịt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con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- 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Gợi</a:t>
            </a:r>
            <a:r>
              <a:rPr lang="en-US" dirty="0" smtClean="0"/>
              <a:t> ý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Cho </a:t>
            </a:r>
            <a:r>
              <a:rPr lang="en-US" dirty="0" err="1" smtClean="0"/>
              <a:t>trẻ</a:t>
            </a:r>
            <a:r>
              <a:rPr lang="en-US" dirty="0" smtClean="0"/>
              <a:t> so </a:t>
            </a:r>
            <a:r>
              <a:rPr lang="en-US" dirty="0" err="1" smtClean="0"/>
              <a:t>sánh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sư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: </a:t>
            </a:r>
            <a:r>
              <a:rPr lang="en-US" dirty="0" err="1" smtClean="0"/>
              <a:t>Móng</a:t>
            </a:r>
            <a:r>
              <a:rPr lang="en-US" dirty="0" smtClean="0"/>
              <a:t> </a:t>
            </a:r>
            <a:r>
              <a:rPr lang="en-US" dirty="0" err="1" smtClean="0"/>
              <a:t>vuốt</a:t>
            </a:r>
            <a:r>
              <a:rPr lang="en-US" dirty="0" smtClean="0"/>
              <a:t> </a:t>
            </a:r>
            <a:r>
              <a:rPr lang="en-US" dirty="0" err="1" smtClean="0"/>
              <a:t>nhọn,thích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thịt</a:t>
            </a:r>
            <a:r>
              <a:rPr lang="en-US" dirty="0" smtClean="0"/>
              <a:t>,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rừng</a:t>
            </a:r>
            <a:r>
              <a:rPr lang="en-US" dirty="0" smtClean="0"/>
              <a:t>, </a:t>
            </a:r>
            <a:r>
              <a:rPr lang="en-US" dirty="0" err="1" smtClean="0"/>
              <a:t>đẻ</a:t>
            </a:r>
            <a:r>
              <a:rPr lang="en-US" dirty="0" smtClean="0"/>
              <a:t> con,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bầy</a:t>
            </a:r>
            <a:r>
              <a:rPr lang="en-US" dirty="0" smtClean="0"/>
              <a:t> </a:t>
            </a:r>
            <a:r>
              <a:rPr lang="en-US" dirty="0" err="1" smtClean="0"/>
              <a:t>đàn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+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: </a:t>
            </a:r>
            <a:r>
              <a:rPr lang="en-US" dirty="0" err="1" smtClean="0"/>
              <a:t>Bộ</a:t>
            </a:r>
            <a:r>
              <a:rPr lang="en-US" dirty="0" smtClean="0"/>
              <a:t> long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Hát</a:t>
            </a:r>
            <a:r>
              <a:rPr lang="en-US" dirty="0" smtClean="0"/>
              <a:t> +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“ </a:t>
            </a:r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con ở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đôn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con </a:t>
            </a:r>
            <a:r>
              <a:rPr lang="en-US" dirty="0" err="1" smtClean="0"/>
              <a:t>voi</a:t>
            </a:r>
            <a:r>
              <a:rPr lang="en-US" dirty="0" smtClean="0"/>
              <a:t> . </a:t>
            </a:r>
            <a:r>
              <a:rPr lang="en-US" dirty="0" err="1" smtClean="0"/>
              <a:t>Gợi</a:t>
            </a:r>
            <a:r>
              <a:rPr lang="en-US" dirty="0" smtClean="0"/>
              <a:t> ý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ngựa</a:t>
            </a:r>
            <a:r>
              <a:rPr lang="en-US" dirty="0" smtClean="0"/>
              <a:t> </a:t>
            </a:r>
            <a:r>
              <a:rPr lang="en-US" dirty="0" err="1" smtClean="0"/>
              <a:t>hí</a:t>
            </a:r>
            <a:r>
              <a:rPr lang="en-US" dirty="0" smtClean="0"/>
              <a:t>,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vầ</a:t>
            </a:r>
            <a:r>
              <a:rPr lang="en-US" dirty="0" smtClean="0"/>
              <a:t> con </a:t>
            </a:r>
            <a:r>
              <a:rPr lang="en-US" dirty="0" err="1" smtClean="0"/>
              <a:t>ngựa</a:t>
            </a:r>
            <a:r>
              <a:rPr lang="en-US" dirty="0" smtClean="0"/>
              <a:t>. </a:t>
            </a:r>
            <a:r>
              <a:rPr lang="en-US" dirty="0" err="1" smtClean="0"/>
              <a:t>Gợi</a:t>
            </a:r>
            <a:r>
              <a:rPr lang="en-US" dirty="0" smtClean="0"/>
              <a:t> ý </a:t>
            </a:r>
            <a:r>
              <a:rPr lang="en-US" dirty="0" err="1" smtClean="0"/>
              <a:t>tuơng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dirty="0" smtClean="0"/>
              <a:t> con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con </a:t>
            </a:r>
            <a:r>
              <a:rPr lang="en-US" dirty="0" err="1" smtClean="0"/>
              <a:t>ngựa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Giống</a:t>
            </a:r>
            <a:r>
              <a:rPr lang="en-US" dirty="0" smtClean="0"/>
              <a:t>: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cỏ</a:t>
            </a:r>
            <a:r>
              <a:rPr lang="en-US" dirty="0" smtClean="0"/>
              <a:t>, </a:t>
            </a:r>
            <a:r>
              <a:rPr lang="en-US" dirty="0" err="1" smtClean="0"/>
              <a:t>đẻ</a:t>
            </a:r>
            <a:r>
              <a:rPr lang="en-US" dirty="0" smtClean="0"/>
              <a:t> con,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rừng</a:t>
            </a:r>
            <a:r>
              <a:rPr lang="en-US" dirty="0" smtClean="0"/>
              <a:t>,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bầy</a:t>
            </a:r>
            <a:r>
              <a:rPr lang="en-US" dirty="0" smtClean="0"/>
              <a:t> </a:t>
            </a:r>
            <a:r>
              <a:rPr lang="en-US" dirty="0" err="1" smtClean="0"/>
              <a:t>đàn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Khác</a:t>
            </a:r>
            <a:r>
              <a:rPr lang="en-US" dirty="0" smtClean="0"/>
              <a:t> :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r>
              <a:rPr lang="en-US" dirty="0" smtClean="0"/>
              <a:t>,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Ngựa</a:t>
            </a:r>
            <a:r>
              <a:rPr lang="en-US" dirty="0" smtClean="0"/>
              <a:t> </a:t>
            </a:r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.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, </a:t>
            </a:r>
            <a:r>
              <a:rPr lang="en-US" dirty="0" err="1" smtClean="0"/>
              <a:t>chọc</a:t>
            </a:r>
            <a:r>
              <a:rPr lang="en-US" dirty="0" smtClean="0"/>
              <a:t> </a:t>
            </a:r>
            <a:r>
              <a:rPr lang="en-US" dirty="0" err="1" smtClean="0"/>
              <a:t>phá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.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-Di-Vao-Rung-Xanh-sam-sa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6971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eng-Ngua-hi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613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91" y="5237376"/>
            <a:ext cx="7886700" cy="1325563"/>
          </a:xfrm>
        </p:spPr>
        <p:txBody>
          <a:bodyPr/>
          <a:lstStyle/>
          <a:p>
            <a:r>
              <a:rPr lang="en-US" sz="10000" dirty="0" smtClean="0"/>
              <a:t>Con </a:t>
            </a:r>
            <a:r>
              <a:rPr lang="en-US" sz="10000" dirty="0" err="1" smtClean="0"/>
              <a:t>ngựa</a:t>
            </a:r>
            <a:endParaRPr lang="en-US" sz="10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11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u-Voi-Con-O-Ban-Don-Be-Ngoc-Ng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28" y="1091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4204" y="4678447"/>
            <a:ext cx="7996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5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5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0"/>
            <a:ext cx="384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4" y="381000"/>
            <a:ext cx="8391728" cy="52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4999</TotalTime>
  <Words>207</Words>
  <Application>Microsoft Office PowerPoint</Application>
  <PresentationFormat>On-screen Show (4:3)</PresentationFormat>
  <Paragraphs>32</Paragraphs>
  <Slides>13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Hát “ Ta đi vào rừng xanh” - Đàm thoại  + Các con vừa hát bài gì?  + Trong bài hát nhắc đến tên những con vật nào?  + Những con vật đó sống ở đâu?  + Ngoài ra con biết những con vật nào sống trong rừng nữa? -Chơi trời tối trời sang “xem tranh con hổ” - Cho trẻ nói lên đặc điểm con hổ - Cô gợi ý:   + Đây là con gì? ( Đọc từ con hổ)   + Con hổ gồm có những đặc điểm nào?   + Con hổ thích ăn gì? Đẻ con hay đẻ trứng?    + Con hổ sống ở đâu?     + Sống riêng lẻ hay theo bầy đàn?   + Nếu thấy hổ có nên lại gần không? Vì sao? </vt:lpstr>
      <vt:lpstr>- Đố trẻ : Có một loại đọng vật cũng rất hung giữ và rất thích ăn thịt là con gì?  - Cho trẻ xem tranh con hổ - Gợi ý trẻ tìm hiểu tương tự con hổ - Cho trẻ so sánh con hổ và sư tử  + Điểm giống nhau: Móng vuốt nhọn,thích ăn thịt, sống trong rừng, đẻ con, sống theo bầy đàn.    + Khác nhau : Bộ long - Hát + vận động “ Chú voi con ở bản đôn” - Tìm hiểu về con voi . Gợi ý tương tự con hổ - Nghe tiếng ngựa hí, đoán tên con vật - Tìm hiểu vầ con ngựa. Gợi ý tuơng tự con hổ  </vt:lpstr>
      <vt:lpstr>PowerPoint Presentation</vt:lpstr>
      <vt:lpstr>PowerPoint Presentation</vt:lpstr>
      <vt:lpstr>PowerPoint Presentation</vt:lpstr>
      <vt:lpstr>Con ngựa</vt:lpstr>
      <vt:lpstr>PowerPoint Presentation</vt:lpstr>
      <vt:lpstr>PowerPoint Presentation</vt:lpstr>
      <vt:lpstr>PowerPoint Presentation</vt:lpstr>
      <vt:lpstr>      Con hổ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NHAN</dc:creator>
  <cp:lastModifiedBy>AutoBVT</cp:lastModifiedBy>
  <cp:revision>347</cp:revision>
  <dcterms:created xsi:type="dcterms:W3CDTF">2014-03-12T14:17:49Z</dcterms:created>
  <dcterms:modified xsi:type="dcterms:W3CDTF">2021-04-26T22:50:52Z</dcterms:modified>
</cp:coreProperties>
</file>