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9" r:id="rId4"/>
    <p:sldId id="260" r:id="rId5"/>
    <p:sldId id="261" r:id="rId6"/>
    <p:sldId id="262" r:id="rId7"/>
    <p:sldId id="266" r:id="rId8"/>
    <p:sldId id="263" r:id="rId9"/>
    <p:sldId id="268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99287E-0054-42BC-9BC1-38CDC85D3B5D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36BE4B-E80D-422A-996D-3976392814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13" Type="http://schemas.openxmlformats.org/officeDocument/2006/relationships/image" Target="../media/image21.jpg"/><Relationship Id="rId3" Type="http://schemas.openxmlformats.org/officeDocument/2006/relationships/image" Target="../media/image11.jpg"/><Relationship Id="rId7" Type="http://schemas.openxmlformats.org/officeDocument/2006/relationships/image" Target="../media/image17.jpeg"/><Relationship Id="rId12" Type="http://schemas.openxmlformats.org/officeDocument/2006/relationships/image" Target="../media/image20.jp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11" Type="http://schemas.openxmlformats.org/officeDocument/2006/relationships/image" Target="../media/image19.jpg"/><Relationship Id="rId5" Type="http://schemas.openxmlformats.org/officeDocument/2006/relationships/image" Target="../media/image16.jpeg"/><Relationship Id="rId10" Type="http://schemas.openxmlformats.org/officeDocument/2006/relationships/image" Target="../media/image18.jpg"/><Relationship Id="rId4" Type="http://schemas.openxmlformats.org/officeDocument/2006/relationships/image" Target="../media/image7.jpg"/><Relationship Id="rId9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4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6.jp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83195" y="1243481"/>
            <a:ext cx="6400800" cy="3474720"/>
          </a:xfrm>
        </p:spPr>
        <p:txBody>
          <a:bodyPr>
            <a:no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nghề</a:t>
            </a:r>
            <a:endParaRPr 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gũi</a:t>
            </a:r>
            <a:endParaRPr 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endParaRPr 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Bích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304800"/>
            <a:ext cx="4957191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en-US" sz="54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Khám</a:t>
            </a:r>
            <a:r>
              <a:rPr lang="en-US" sz="5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phá</a:t>
            </a:r>
            <a:r>
              <a:rPr lang="en-US" sz="5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xã</a:t>
            </a:r>
            <a:r>
              <a:rPr lang="en-US" sz="5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hội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805984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95"/>
            <a:ext cx="1676400" cy="17392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410200"/>
            <a:ext cx="1704975" cy="1314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4948624"/>
            <a:ext cx="1752600" cy="1776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797" y="101948"/>
            <a:ext cx="2245178" cy="16640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896" y="2590800"/>
            <a:ext cx="1965681" cy="1828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780" y="4948625"/>
            <a:ext cx="1776413" cy="16794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642506"/>
            <a:ext cx="1752600" cy="17770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7" y="2667000"/>
            <a:ext cx="2025424" cy="1752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884136"/>
            <a:ext cx="2624139" cy="1905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740" y="13395"/>
            <a:ext cx="2478156" cy="1752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427" y="101949"/>
            <a:ext cx="1581150" cy="16640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1" y="2667000"/>
            <a:ext cx="1752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0904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7600" cy="347472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dirty="0" smtClean="0"/>
              <a:t>                       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bộ đội của em</a:t>
            </a:r>
            <a:r>
              <a:rPr lang="vi-VN" sz="2800" dirty="0">
                <a:solidFill>
                  <a:srgbClr val="FF0000"/>
                </a:solidFill>
              </a:rPr>
              <a:t/>
            </a:r>
            <a:br>
              <a:rPr lang="vi-VN" sz="2800" dirty="0">
                <a:solidFill>
                  <a:srgbClr val="FF0000"/>
                </a:solidFill>
              </a:rPr>
            </a:b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3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 </a:t>
            </a: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 mũ sao vàng</a:t>
            </a: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hành quân thật nhanh</a:t>
            </a: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 yên bình đất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2601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981200" y="5334000"/>
            <a:ext cx="5637010" cy="882119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C00000"/>
                </a:solidFill>
              </a:rPr>
              <a:t>Chú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Bộ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Đội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Hải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Quân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0"/>
            <a:ext cx="52578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4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209800"/>
            <a:ext cx="2362200" cy="2362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9126"/>
            <a:ext cx="2066925" cy="2219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7688"/>
            <a:ext cx="2743200" cy="21159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75" y="89126"/>
            <a:ext cx="2571750" cy="20444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6" y="2667000"/>
            <a:ext cx="2536371" cy="1752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75" y="2438400"/>
            <a:ext cx="3124200" cy="1752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370614"/>
            <a:ext cx="2381250" cy="23812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724400"/>
            <a:ext cx="2590800" cy="212271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76800"/>
            <a:ext cx="2548128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48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340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err="1" smtClean="0">
                <a:solidFill>
                  <a:srgbClr val="FF0000"/>
                </a:solidFill>
              </a:rPr>
              <a:t>Chú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Bộ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Đội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Không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Quân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28601"/>
            <a:ext cx="5791200" cy="5181600"/>
          </a:xfrm>
        </p:spPr>
      </p:pic>
    </p:spTree>
    <p:extLst>
      <p:ext uri="{BB962C8B-B14F-4D97-AF65-F5344CB8AC3E}">
        <p14:creationId xmlns:p14="http://schemas.microsoft.com/office/powerpoint/2010/main" val="3369664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438400"/>
            <a:ext cx="2438400" cy="217884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2466975" cy="1847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1" y="457200"/>
            <a:ext cx="3048000" cy="1752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57201"/>
            <a:ext cx="2971800" cy="1752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581400"/>
            <a:ext cx="3124199" cy="2895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581400"/>
            <a:ext cx="2667000" cy="29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36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95400" y="685800"/>
            <a:ext cx="7175351" cy="17931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 </a:t>
            </a:r>
            <a:r>
              <a:rPr lang="en-US" dirty="0" err="1" smtClean="0">
                <a:solidFill>
                  <a:srgbClr val="FF0000"/>
                </a:solidFill>
              </a:rPr>
              <a:t>sánh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giống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giữa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Hải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Quân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</a:t>
            </a:r>
            <a:r>
              <a:rPr lang="en-US" dirty="0" err="1" smtClean="0">
                <a:solidFill>
                  <a:srgbClr val="FF0000"/>
                </a:solidFill>
              </a:rPr>
              <a:t>hông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</a:t>
            </a:r>
            <a:r>
              <a:rPr lang="en-US" dirty="0" err="1" smtClean="0">
                <a:solidFill>
                  <a:srgbClr val="FF0000"/>
                </a:solidFill>
              </a:rPr>
              <a:t>uân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917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 smtClean="0">
                <a:solidFill>
                  <a:srgbClr val="FF0000"/>
                </a:solidFill>
              </a:rPr>
              <a:t>Chú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Bộ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Đội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Hải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Quân</a:t>
            </a:r>
            <a:r>
              <a:rPr lang="en-US" sz="1600" dirty="0" smtClean="0">
                <a:solidFill>
                  <a:srgbClr val="FF0000"/>
                </a:solidFill>
              </a:rPr>
              <a:t>                            </a:t>
            </a:r>
            <a:r>
              <a:rPr lang="en-US" sz="1600" dirty="0" err="1" smtClean="0">
                <a:solidFill>
                  <a:srgbClr val="FF0000"/>
                </a:solidFill>
              </a:rPr>
              <a:t>Chú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Bộ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Đội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Không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Quân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4191000" cy="5029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8600"/>
            <a:ext cx="43434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050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43000" y="685800"/>
            <a:ext cx="7175351" cy="1793167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Trò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chơi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Tìm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khoanh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hình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ảnh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dùng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Đội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chia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16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1406</TotalTime>
  <Words>104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Slipstream</vt:lpstr>
      <vt:lpstr>PowerPoint Presentation</vt:lpstr>
      <vt:lpstr>PowerPoint Presentation</vt:lpstr>
      <vt:lpstr>PowerPoint Presentation</vt:lpstr>
      <vt:lpstr>PowerPoint Presentation</vt:lpstr>
      <vt:lpstr>Chú Bộ Đội Không Quân</vt:lpstr>
      <vt:lpstr>PowerPoint Presentation</vt:lpstr>
      <vt:lpstr>So sánh sự giống và khác giữa Bộ độ Hải Quân và Bộ Đội Không Quân</vt:lpstr>
      <vt:lpstr>Chú Bộ Đội Hải Quân                            Chú Bộ Đội Không Quân</vt:lpstr>
      <vt:lpstr>Trò chơi: Tìm và khoanh tròn hình ảnh đồ dùng củ Bộ Đội Cách chơi: chia trẻ thành 4 nhóm, mỗi nhóm một bức tranh đồ dùng ngành nghề. Trẻ tìm và khoanh tròn đồ dùng củ chú Bộ Đội. Luật chơi: Nhóm nào tìm nhiều và đúng là thắng cuộc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Khám phá xã hội</dc:title>
  <dc:creator>firefly</dc:creator>
  <cp:lastModifiedBy>firefly</cp:lastModifiedBy>
  <cp:revision>26</cp:revision>
  <dcterms:created xsi:type="dcterms:W3CDTF">2019-04-18T02:41:30Z</dcterms:created>
  <dcterms:modified xsi:type="dcterms:W3CDTF">2019-05-16T07:43:15Z</dcterms:modified>
</cp:coreProperties>
</file>